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3" r:id="rId9"/>
    <p:sldId id="264" r:id="rId10"/>
    <p:sldId id="265" r:id="rId11"/>
    <p:sldId id="273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B1EB-9336-4658-ADA2-330DF049BA2E}" type="datetimeFigureOut">
              <a:rPr lang="ru-RU" smtClean="0"/>
              <a:t>сб 13.01.24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0D09-227A-4E53-8C03-C25A2AA13F6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B1EB-9336-4658-ADA2-330DF049BA2E}" type="datetimeFigureOut">
              <a:rPr lang="ru-RU" smtClean="0"/>
              <a:t>сб 13.01.24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0D09-227A-4E53-8C03-C25A2AA13F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B1EB-9336-4658-ADA2-330DF049BA2E}" type="datetimeFigureOut">
              <a:rPr lang="ru-RU" smtClean="0"/>
              <a:t>сб 13.01.24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0D09-227A-4E53-8C03-C25A2AA13F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B1EB-9336-4658-ADA2-330DF049BA2E}" type="datetimeFigureOut">
              <a:rPr lang="ru-RU" smtClean="0"/>
              <a:t>сб 13.01.24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0D09-227A-4E53-8C03-C25A2AA13F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B1EB-9336-4658-ADA2-330DF049BA2E}" type="datetimeFigureOut">
              <a:rPr lang="ru-RU" smtClean="0"/>
              <a:t>сб 13.01.24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0D09-227A-4E53-8C03-C25A2AA13F6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B1EB-9336-4658-ADA2-330DF049BA2E}" type="datetimeFigureOut">
              <a:rPr lang="ru-RU" smtClean="0"/>
              <a:t>сб 13.01.24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0D09-227A-4E53-8C03-C25A2AA13F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B1EB-9336-4658-ADA2-330DF049BA2E}" type="datetimeFigureOut">
              <a:rPr lang="ru-RU" smtClean="0"/>
              <a:t>сб 13.01.24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0D09-227A-4E53-8C03-C25A2AA13F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B1EB-9336-4658-ADA2-330DF049BA2E}" type="datetimeFigureOut">
              <a:rPr lang="ru-RU" smtClean="0"/>
              <a:t>сб 13.01.24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0D09-227A-4E53-8C03-C25A2AA13F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B1EB-9336-4658-ADA2-330DF049BA2E}" type="datetimeFigureOut">
              <a:rPr lang="ru-RU" smtClean="0"/>
              <a:t>сб 13.01.24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0D09-227A-4E53-8C03-C25A2AA13F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B1EB-9336-4658-ADA2-330DF049BA2E}" type="datetimeFigureOut">
              <a:rPr lang="ru-RU" smtClean="0"/>
              <a:t>сб 13.01.24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0D09-227A-4E53-8C03-C25A2AA13F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B1EB-9336-4658-ADA2-330DF049BA2E}" type="datetimeFigureOut">
              <a:rPr lang="ru-RU" smtClean="0"/>
              <a:t>сб 13.01.24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AA40D09-227A-4E53-8C03-C25A2AA13F6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34FB1EB-9336-4658-ADA2-330DF049BA2E}" type="datetimeFigureOut">
              <a:rPr lang="ru-RU" smtClean="0"/>
              <a:t>сб 13.01.24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A40D09-227A-4E53-8C03-C25A2AA13F6C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0"/>
            <a:ext cx="7772400" cy="1849408"/>
          </a:xfrm>
        </p:spPr>
        <p:txBody>
          <a:bodyPr>
            <a:noAutofit/>
          </a:bodyPr>
          <a:lstStyle/>
          <a:p>
            <a:pPr algn="ctr"/>
            <a:r>
              <a:rPr lang="ru-RU" sz="5000" b="0" dirty="0" smtClean="0">
                <a:solidFill>
                  <a:srgbClr val="FFC000"/>
                </a:solidFill>
                <a:effectLst/>
              </a:rPr>
              <a:t/>
            </a:r>
            <a:br>
              <a:rPr lang="ru-RU" sz="5000" b="0" dirty="0" smtClean="0">
                <a:solidFill>
                  <a:srgbClr val="FFC000"/>
                </a:solidFill>
                <a:effectLst/>
              </a:rPr>
            </a:br>
            <a:r>
              <a:rPr lang="ru-RU" sz="5000" b="0" dirty="0">
                <a:solidFill>
                  <a:srgbClr val="FFC000"/>
                </a:solidFill>
                <a:effectLst/>
              </a:rPr>
              <a:t/>
            </a:r>
            <a:br>
              <a:rPr lang="ru-RU" sz="5000" b="0" dirty="0">
                <a:solidFill>
                  <a:srgbClr val="FFC000"/>
                </a:solidFill>
                <a:effectLst/>
              </a:rPr>
            </a:br>
            <a:r>
              <a:rPr lang="ru-RU" sz="5000" b="0" dirty="0" smtClean="0">
                <a:solidFill>
                  <a:srgbClr val="FFC000"/>
                </a:solidFill>
                <a:effectLst/>
              </a:rPr>
              <a:t/>
            </a:r>
            <a:br>
              <a:rPr lang="ru-RU" sz="5000" b="0" dirty="0" smtClean="0">
                <a:solidFill>
                  <a:srgbClr val="FFC000"/>
                </a:solidFill>
                <a:effectLst/>
              </a:rPr>
            </a:br>
            <a:r>
              <a:rPr lang="ru-RU" sz="5000" b="0" dirty="0">
                <a:solidFill>
                  <a:srgbClr val="FFC000"/>
                </a:solidFill>
                <a:effectLst/>
              </a:rPr>
              <a:t/>
            </a:r>
            <a:br>
              <a:rPr lang="ru-RU" sz="5000" b="0" dirty="0">
                <a:solidFill>
                  <a:srgbClr val="FFC000"/>
                </a:solidFill>
                <a:effectLst/>
              </a:rPr>
            </a:br>
            <a:r>
              <a:rPr lang="ru-RU" sz="5000" b="0" dirty="0" smtClean="0">
                <a:solidFill>
                  <a:srgbClr val="FFC000"/>
                </a:solidFill>
                <a:effectLst/>
              </a:rPr>
              <a:t/>
            </a:r>
            <a:br>
              <a:rPr lang="ru-RU" sz="5000" b="0" dirty="0" smtClean="0">
                <a:solidFill>
                  <a:srgbClr val="FFC000"/>
                </a:solidFill>
                <a:effectLst/>
              </a:rPr>
            </a:br>
            <a:r>
              <a:rPr lang="ru-RU" sz="5000" b="0" dirty="0">
                <a:solidFill>
                  <a:srgbClr val="FFC000"/>
                </a:solidFill>
                <a:effectLst/>
              </a:rPr>
              <a:t/>
            </a:r>
            <a:br>
              <a:rPr lang="ru-RU" sz="5000" b="0" dirty="0">
                <a:solidFill>
                  <a:srgbClr val="FFC000"/>
                </a:solidFill>
                <a:effectLst/>
              </a:rPr>
            </a:br>
            <a:r>
              <a:rPr lang="ru-RU" sz="5000" b="0" dirty="0" smtClean="0">
                <a:solidFill>
                  <a:srgbClr val="FFC000"/>
                </a:solidFill>
                <a:effectLst/>
              </a:rPr>
              <a:t/>
            </a:r>
            <a:br>
              <a:rPr lang="ru-RU" sz="5000" b="0" dirty="0" smtClean="0">
                <a:solidFill>
                  <a:srgbClr val="FFC000"/>
                </a:solidFill>
                <a:effectLst/>
              </a:rPr>
            </a:br>
            <a:r>
              <a:rPr lang="ru-RU" sz="5000" dirty="0" smtClean="0">
                <a:solidFill>
                  <a:srgbClr val="FFC000"/>
                </a:solidFill>
                <a:effectLst/>
                <a:latin typeface="+mn-lt"/>
              </a:rPr>
              <a:t>Информационно </a:t>
            </a:r>
            <a:r>
              <a:rPr lang="ru-RU" sz="5000" dirty="0">
                <a:solidFill>
                  <a:srgbClr val="FFC000"/>
                </a:solidFill>
                <a:effectLst/>
                <a:latin typeface="+mn-lt"/>
              </a:rPr>
              <a:t>- исследовательский </a:t>
            </a:r>
            <a:r>
              <a:rPr lang="ru-RU" sz="5000" dirty="0" smtClean="0">
                <a:solidFill>
                  <a:srgbClr val="FFC000"/>
                </a:solidFill>
                <a:latin typeface="+mn-lt"/>
              </a:rPr>
              <a:t>проект </a:t>
            </a:r>
            <a:endParaRPr lang="ru-RU" sz="5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3140968"/>
            <a:ext cx="4784576" cy="208823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Разновозрастная группа компенсирующей направленности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«Как свет приходит в наш дом»</a:t>
            </a: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Нижний Тагил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http://otso.h.media.illinois.edu/wp-content/uploads/2013/04/i-got-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2482354" cy="3118933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latin typeface="+mn-lt"/>
              </a:rPr>
              <a:t>Батарейки и аккумуляторы</a:t>
            </a:r>
            <a:endParaRPr lang="ru-RU" dirty="0">
              <a:latin typeface="+mn-lt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87286"/>
            <a:ext cx="4752528" cy="388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500" b="1" dirty="0" smtClean="0">
                <a:latin typeface="+mn-lt"/>
              </a:rPr>
              <a:t>Хранение электричества</a:t>
            </a:r>
            <a:endParaRPr lang="ru-RU" sz="4500" b="1" dirty="0">
              <a:latin typeface="+mn-lt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3810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345638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620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latin typeface="+mn-lt"/>
              </a:rPr>
              <a:t>Не засовывай  в розетку посторонние предметы</a:t>
            </a:r>
            <a:endParaRPr lang="ru-RU" b="1" dirty="0">
              <a:latin typeface="+mn-lt"/>
            </a:endParaRPr>
          </a:p>
        </p:txBody>
      </p:sp>
      <p:pic>
        <p:nvPicPr>
          <p:cNvPr id="4" name="Объект 3" descr="http://ped-kopilka.ru/upload/blogs/5741_f78295c2d9e01db8d1b0afd3f4589f0f.jp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4680520" cy="381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51128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4500" b="1" dirty="0" smtClean="0">
                <a:latin typeface="+mn-lt"/>
              </a:rPr>
              <a:t>Не касайся  руками оголённых проводов</a:t>
            </a:r>
            <a:endParaRPr lang="ru-RU" sz="4500" b="1" dirty="0">
              <a:latin typeface="+mn-lt"/>
            </a:endParaRPr>
          </a:p>
        </p:txBody>
      </p:sp>
      <p:pic>
        <p:nvPicPr>
          <p:cNvPr id="4" name="Объект 3" descr="http://ped-kopilka.ru/upload/blogs/5741_c2995af5e704aad0e7ccfcbc5c2908e4.jp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4569296" cy="3926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r>
              <a:rPr lang="ru-RU" b="1" dirty="0" smtClean="0">
                <a:latin typeface="+mn-lt"/>
              </a:rPr>
              <a:t>Не прикасайся к включенным </a:t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приборам руками</a:t>
            </a:r>
            <a:endParaRPr lang="ru-RU" b="1" dirty="0">
              <a:latin typeface="+mn-lt"/>
            </a:endParaRPr>
          </a:p>
        </p:txBody>
      </p:sp>
      <p:pic>
        <p:nvPicPr>
          <p:cNvPr id="4" name="Объект 3" descr="http://ped-kopilka.ru/upload/blogs/5741_6db768ce3aac3ebfbbabb1c9620af03f.jp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36912"/>
            <a:ext cx="3810000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500" b="1" dirty="0" smtClean="0">
                <a:latin typeface="+mn-lt"/>
              </a:rPr>
              <a:t>Не оставляй без присмотра</a:t>
            </a:r>
            <a:endParaRPr lang="ru-RU" sz="4500" b="1" dirty="0">
              <a:latin typeface="+mn-lt"/>
            </a:endParaRPr>
          </a:p>
        </p:txBody>
      </p:sp>
      <p:pic>
        <p:nvPicPr>
          <p:cNvPr id="4" name="Объект 3" descr="http://ped-kopilka.ru/upload/blogs/5741_1ef483d84f194263491852af30913fb1.jp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60848"/>
            <a:ext cx="4209256" cy="3878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4464496" cy="5928134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</a:rPr>
              <a:t>Профессиональный праздник</a:t>
            </a:r>
            <a:endParaRPr lang="ru-RU" b="1" dirty="0">
              <a:latin typeface="+mn-lt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645578" cy="4389437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36104"/>
          </a:xfrm>
        </p:spPr>
        <p:txBody>
          <a:bodyPr>
            <a:normAutofit fontScale="90000"/>
          </a:bodyPr>
          <a:lstStyle/>
          <a:p>
            <a:pPr algn="ctr">
              <a:buFont typeface="Courier New" pitchFamily="49" charset="0"/>
              <a:buChar char="o"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  </a:t>
            </a:r>
            <a:br>
              <a:rPr lang="ru-RU" b="1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dirty="0"/>
              <a:t/>
            </a:r>
            <a:br>
              <a:rPr lang="ru-RU" dirty="0"/>
            </a:br>
            <a:r>
              <a:rPr lang="ru-RU" sz="5300" b="1" dirty="0" smtClean="0">
                <a:latin typeface="+mn-lt"/>
              </a:rPr>
              <a:t>Гидроэлектростанция</a:t>
            </a:r>
            <a:endParaRPr lang="ru-RU" sz="53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6264696" cy="410445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atin typeface="+mn-lt"/>
              </a:rPr>
              <a:t>Гидро</a:t>
            </a:r>
            <a:r>
              <a:rPr lang="ru-RU" b="1" dirty="0" smtClean="0">
                <a:latin typeface="+mn-lt"/>
              </a:rPr>
              <a:t> –вода</a:t>
            </a:r>
            <a:r>
              <a:rPr lang="ru-RU" b="1" dirty="0">
                <a:latin typeface="+mn-lt"/>
              </a:rPr>
              <a:t>.</a:t>
            </a:r>
            <a:r>
              <a:rPr lang="ru-RU" b="1" dirty="0" smtClean="0">
                <a:latin typeface="+mn-lt"/>
              </a:rPr>
              <a:t> </a:t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Используется сила воды</a:t>
            </a:r>
            <a:endParaRPr lang="ru-RU" b="1" dirty="0"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596555" cy="4389437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>
            <a:noAutofit/>
          </a:bodyPr>
          <a:lstStyle/>
          <a:p>
            <a:r>
              <a:rPr lang="ru-RU" sz="4500" b="1" dirty="0" smtClean="0">
                <a:latin typeface="+mn-lt"/>
              </a:rPr>
              <a:t>Ветровая электростанция</a:t>
            </a:r>
            <a:endParaRPr lang="ru-RU" sz="4500" b="1" dirty="0">
              <a:latin typeface="+mn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609303" cy="4389437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b="1" dirty="0" smtClean="0">
                <a:latin typeface="+mn-lt"/>
              </a:rPr>
              <a:t>Белоярская Атомная электростанция</a:t>
            </a:r>
            <a:endParaRPr lang="ru-RU" sz="4500" b="1" dirty="0">
              <a:latin typeface="+mn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37" y="1628800"/>
            <a:ext cx="6447832" cy="449736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1296974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 smtClean="0">
                <a:latin typeface="+mn-lt"/>
              </a:rPr>
              <a:t>Электричество идёт по проводам</a:t>
            </a:r>
            <a:endParaRPr lang="ru-RU" sz="4500" b="1" dirty="0"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84" y="1916832"/>
            <a:ext cx="6758308" cy="4510871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</a:rPr>
              <a:t>Электроприборы</a:t>
            </a:r>
            <a:endParaRPr lang="ru-RU" b="1" dirty="0">
              <a:latin typeface="+mn-lt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649" y="1628800"/>
            <a:ext cx="5862655" cy="469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982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003232" cy="6480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 smtClean="0">
                <a:latin typeface="+mn-lt"/>
              </a:rPr>
              <a:t>Энергетик</a:t>
            </a:r>
            <a:endParaRPr lang="ru-RU" sz="4500" b="1" dirty="0">
              <a:latin typeface="+mn-lt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6804756" cy="4536504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+mn-lt"/>
              </a:rPr>
              <a:t>Ремонтирует  и прокладывает линии электропередач</a:t>
            </a:r>
            <a:endParaRPr lang="ru-RU" sz="4000" b="1" dirty="0">
              <a:latin typeface="+mn-lt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604445" cy="4689904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467</TotalTime>
  <Words>42</Words>
  <Application>Microsoft Office PowerPoint</Application>
  <PresentationFormat>Экран (4:3)</PresentationFormat>
  <Paragraphs>21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Calibri</vt:lpstr>
      <vt:lpstr>Constantia</vt:lpstr>
      <vt:lpstr>Courier New</vt:lpstr>
      <vt:lpstr>Wingdings 2</vt:lpstr>
      <vt:lpstr>Поток</vt:lpstr>
      <vt:lpstr>       Информационно - исследовательский проект </vt:lpstr>
      <vt:lpstr>         Гидроэлектростанция</vt:lpstr>
      <vt:lpstr>Гидро –вода.  Используется сила воды</vt:lpstr>
      <vt:lpstr>Ветровая электростанция</vt:lpstr>
      <vt:lpstr>Белоярская Атомная электростанция</vt:lpstr>
      <vt:lpstr>Электричество идёт по проводам</vt:lpstr>
      <vt:lpstr>Электроприборы</vt:lpstr>
      <vt:lpstr>Энергетик</vt:lpstr>
      <vt:lpstr>Ремонтирует  и прокладывает линии электропередач</vt:lpstr>
      <vt:lpstr> Батарейки и аккумуляторы</vt:lpstr>
      <vt:lpstr>Хранение электричества</vt:lpstr>
      <vt:lpstr> Не засовывай  в розетку посторонние предметы</vt:lpstr>
      <vt:lpstr>   Не касайся  руками оголённых проводов</vt:lpstr>
      <vt:lpstr>  Не прикасайся к включенным  приборам руками</vt:lpstr>
      <vt:lpstr>Не оставляй без присмотра</vt:lpstr>
      <vt:lpstr>Презентация PowerPoint</vt:lpstr>
      <vt:lpstr>Профессиональный праздник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Olya</cp:lastModifiedBy>
  <cp:revision>18</cp:revision>
  <dcterms:created xsi:type="dcterms:W3CDTF">2012-03-22T09:59:43Z</dcterms:created>
  <dcterms:modified xsi:type="dcterms:W3CDTF">2024-01-13T17:46:40Z</dcterms:modified>
</cp:coreProperties>
</file>