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erriweather" charset="-52"/>
      <p:regular r:id="rId10"/>
      <p:bold r:id="rId11"/>
      <p:italic r:id="rId12"/>
      <p:boldItalic r:id="rId13"/>
    </p:embeddedFont>
    <p:embeddedFont>
      <p:font typeface="Roboto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d9a990b376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d9a990b376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d9a990b376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d9a990b376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d9a990b376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d9a990b376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d9a990b376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d9a990b376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9a990b376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9a990b376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d9a990b376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d9a990b376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algemstone.r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Проект “Уральский самоцвет”</a:t>
            </a:r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638102"/>
            <a:ext cx="4242600" cy="16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Авторы: Сидоров Даниил, Пачколина Полина, Мальцев Александр – ученики 10 класса МБОУ «Калининская СОШ имени Героя Советского Союза Ф.П.Хохрякова»</a:t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>Руководитель: Полякова Наталья Александровна, учитель биологии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Цель: создание сайта “Уральский самоцвет”, посвящённого селу Калинино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Задачи:</a:t>
            </a:r>
            <a:br>
              <a:rPr lang="ru"/>
            </a:br>
            <a:r>
              <a:rPr lang="ru"/>
              <a:t>1. Изучить историю села</a:t>
            </a:r>
            <a:br>
              <a:rPr lang="ru"/>
            </a:br>
            <a:r>
              <a:rPr lang="ru"/>
              <a:t>2. Изучить и представить достопримечательности, памятники и памятные места в селе и его округе</a:t>
            </a:r>
            <a:br>
              <a:rPr lang="ru"/>
            </a:br>
            <a:r>
              <a:rPr lang="ru"/>
              <a:t>3. Представить значимых людей села</a:t>
            </a:r>
            <a:br>
              <a:rPr lang="ru"/>
            </a:br>
            <a:r>
              <a:rPr lang="ru"/>
              <a:t>4. Поднять уровень осведомлённости людей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Опрос “История Села Калинино”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700" y="1429425"/>
            <a:ext cx="6006591" cy="37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Опрос “История Села Калинино”</a:t>
            </a: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700" y="1429425"/>
            <a:ext cx="6006591" cy="37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Опрос “История Села Калинино”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8700" y="1429425"/>
            <a:ext cx="6006591" cy="371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Выводы после проведения опроса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Общее количество респондентов: 108 человек</a:t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>Лишь 45 респондентов (41.7%) знают историю родного села. И большинство из них входит в старшую возрастную категорию (25+ лет)</a:t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>Абсолютная часть опрошенных подростков историю родного села НЕ знает.</a:t>
            </a:r>
            <a:br>
              <a:rPr lang="ru"/>
            </a:br>
            <a:r>
              <a:rPr lang="ru"/>
              <a:t/>
            </a:r>
            <a:br>
              <a:rPr lang="ru"/>
            </a:br>
            <a:r>
              <a:rPr lang="ru"/>
              <a:t>93.5% респондентов считает, что историю родного села знать необходимо.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7400132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Сайт “Уральский самоцвет”</a:t>
            </a:r>
            <a:br>
              <a:rPr lang="ru" dirty="0"/>
            </a:br>
            <a:r>
              <a:rPr lang="ru" dirty="0"/>
              <a:t/>
            </a:r>
            <a:br>
              <a:rPr lang="ru" dirty="0"/>
            </a:br>
            <a:r>
              <a:rPr lang="en-US" dirty="0" smtClean="0">
                <a:hlinkClick r:id="rId3"/>
              </a:rPr>
              <a:t>http://www.uralgemstone.ru/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PresentationFormat>Экран (16:9)</PresentationFormat>
  <Paragraphs>10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Merriweather</vt:lpstr>
      <vt:lpstr>Roboto</vt:lpstr>
      <vt:lpstr>Paradigm</vt:lpstr>
      <vt:lpstr>Проект “Уральский самоцвет”</vt:lpstr>
      <vt:lpstr>Цель: создание сайта “Уральский самоцвет”, посвящённого селу Калинино</vt:lpstr>
      <vt:lpstr>Опрос “История Села Калинино”</vt:lpstr>
      <vt:lpstr>Опрос “История Села Калинино”</vt:lpstr>
      <vt:lpstr>Опрос “История Села Калинино”</vt:lpstr>
      <vt:lpstr>Выводы после проведения опроса</vt:lpstr>
      <vt:lpstr>Сайт “Уральский самоцвет”  http://www.uralgemstone.ru/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“Уральский самоцвет”</dc:title>
  <cp:lastModifiedBy>Пользователь</cp:lastModifiedBy>
  <cp:revision>1</cp:revision>
  <dcterms:modified xsi:type="dcterms:W3CDTF">2021-05-14T04:52:54Z</dcterms:modified>
</cp:coreProperties>
</file>