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6864-F713-40E2-80BD-EF3E10D0BDCC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3EC7-4ED8-41FC-9B84-840A64252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936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6864-F713-40E2-80BD-EF3E10D0BDCC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3EC7-4ED8-41FC-9B84-840A64252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0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6864-F713-40E2-80BD-EF3E10D0BDCC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3EC7-4ED8-41FC-9B84-840A64252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26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6864-F713-40E2-80BD-EF3E10D0BDCC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3EC7-4ED8-41FC-9B84-840A64252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76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6864-F713-40E2-80BD-EF3E10D0BDCC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3EC7-4ED8-41FC-9B84-840A64252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674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6864-F713-40E2-80BD-EF3E10D0BDCC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3EC7-4ED8-41FC-9B84-840A64252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08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6864-F713-40E2-80BD-EF3E10D0BDCC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3EC7-4ED8-41FC-9B84-840A64252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9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6864-F713-40E2-80BD-EF3E10D0BDCC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3EC7-4ED8-41FC-9B84-840A64252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32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6864-F713-40E2-80BD-EF3E10D0BDCC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3EC7-4ED8-41FC-9B84-840A64252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88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6864-F713-40E2-80BD-EF3E10D0BDCC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3EC7-4ED8-41FC-9B84-840A64252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91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6864-F713-40E2-80BD-EF3E10D0BDCC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53EC7-4ED8-41FC-9B84-840A64252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6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D6864-F713-40E2-80BD-EF3E10D0BDCC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53EC7-4ED8-41FC-9B84-840A64252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91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cf2.ppt-online.org/files2/slide/o/olKNC13WFmB90HIRxfyGSeijAw8nOYcD6Xk2qhLZE5/slid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122363"/>
            <a:ext cx="7691252" cy="4135437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Долгосрочный проект</a:t>
            </a:r>
            <a:endParaRPr lang="ru-RU" sz="4800" b="1" dirty="0">
              <a:solidFill>
                <a:srgbClr val="FF0000"/>
              </a:solidFill>
            </a:endParaRPr>
          </a:p>
          <a:p>
            <a:r>
              <a:rPr lang="ru-RU" sz="4800" dirty="0"/>
              <a:t>В  группе раннего возраста </a:t>
            </a:r>
          </a:p>
          <a:p>
            <a:r>
              <a:rPr lang="ru-RU" sz="4800" b="1" i="1" u="sng" dirty="0">
                <a:solidFill>
                  <a:srgbClr val="00B050"/>
                </a:solidFill>
              </a:rPr>
              <a:t>«По страницам сказок»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0394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https://kartinkin.net/uploads/posts/2021-01/1611381650_34-p-fon-v-gostyakh-u-skazki-dlya-prezentatsii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9486" y="1460665"/>
            <a:ext cx="6994566" cy="4716298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ru-RU" sz="3600" b="1" dirty="0"/>
              <a:t>Цель</a:t>
            </a:r>
            <a:r>
              <a:rPr lang="ru-RU" sz="2800" b="1" dirty="0"/>
              <a:t>: </a:t>
            </a:r>
            <a:r>
              <a:rPr lang="ru-RU" sz="2800" dirty="0"/>
              <a:t>развить интерес детей к русским народным сказкам, через различные виды</a:t>
            </a:r>
            <a:endParaRPr lang="ru-RU" sz="2000" dirty="0"/>
          </a:p>
          <a:p>
            <a:pPr marL="0" indent="0" algn="just">
              <a:buNone/>
            </a:pPr>
            <a:r>
              <a:rPr lang="ru-RU" sz="3200" dirty="0" smtClean="0"/>
              <a:t>деятельности</a:t>
            </a:r>
            <a:r>
              <a:rPr lang="ru-RU" sz="3200" dirty="0"/>
              <a:t>, воспитывать любовь к русским народным сказкам, создать положительный эмоциональный настрой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4" name="AutoShape 2" descr="https://kartinkin.net/uploads/posts/2021-01/1611381650_34-p-fon-v-gostyakh-u-skazki-dlya-prezentatsii-3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kartinkin.net/uploads/posts/2021-01/1611381650_34-p-fon-v-gostyakh-u-skazki-dlya-prezentatsii-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597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photoshop-kopona.com/uploads/posts/2019-03/1551800037_baby-fram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45184" y="795647"/>
            <a:ext cx="3420094" cy="53813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600" b="1" dirty="0" smtClean="0">
                <a:solidFill>
                  <a:srgbClr val="FF0000"/>
                </a:solidFill>
              </a:rPr>
              <a:t>Задачи:</a:t>
            </a:r>
          </a:p>
          <a:p>
            <a:r>
              <a:rPr lang="ru-RU" dirty="0" smtClean="0"/>
              <a:t>-</a:t>
            </a:r>
            <a:r>
              <a:rPr lang="ru-RU" b="1" dirty="0"/>
              <a:t>знакомить детей с </a:t>
            </a:r>
            <a:r>
              <a:rPr lang="ru-RU" b="1" dirty="0" err="1"/>
              <a:t>потешками</a:t>
            </a:r>
            <a:r>
              <a:rPr lang="ru-RU" b="1" dirty="0"/>
              <a:t>, как с жанром устного народного творчества.</a:t>
            </a:r>
          </a:p>
          <a:p>
            <a:r>
              <a:rPr lang="ru-RU" b="1" dirty="0"/>
              <a:t>- познакомить и закрепить знания детей о русских народных сказках</a:t>
            </a:r>
          </a:p>
          <a:p>
            <a:r>
              <a:rPr lang="ru-RU" b="1" dirty="0"/>
              <a:t>-привлечь детей к совместной театрализованной деятельности;</a:t>
            </a:r>
          </a:p>
          <a:p>
            <a:r>
              <a:rPr lang="ru-RU" b="1" dirty="0"/>
              <a:t>-развивать речь, воображение, мышление;</a:t>
            </a:r>
          </a:p>
          <a:p>
            <a:r>
              <a:rPr lang="ru-RU" b="1" dirty="0"/>
              <a:t>-воспитывать у детей любовь к книге,</a:t>
            </a:r>
          </a:p>
          <a:p>
            <a:r>
              <a:rPr lang="ru-RU" b="1" dirty="0"/>
              <a:t>-воспитывать чувства дружбы и коллективизма.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574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649399_70-p-fon-dlya-prezentatsii-russkie-skazki-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004" y="-11160"/>
            <a:ext cx="12287004" cy="6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6956" y="700644"/>
            <a:ext cx="8396844" cy="5476319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Ожидаемые результаты:</a:t>
            </a:r>
          </a:p>
          <a:p>
            <a:pPr lvl="0"/>
            <a:r>
              <a:rPr lang="ru-RU" dirty="0"/>
              <a:t>Дети познакомятся с русскими народными сказками.</a:t>
            </a:r>
          </a:p>
          <a:p>
            <a:pPr lvl="0"/>
            <a:r>
              <a:rPr lang="ru-RU" dirty="0"/>
              <a:t>У детей повысится интерес к рассказыванию сказок, рассматриванию иллюстраций.</a:t>
            </a:r>
          </a:p>
          <a:p>
            <a:pPr lvl="0"/>
            <a:r>
              <a:rPr lang="ru-RU" dirty="0"/>
              <a:t>Через имитацию образа героев сказок дети научатся различать добро и зло; характеризовать поступки, поведение; выражать эмоции и понимать чувства других.</a:t>
            </a:r>
          </a:p>
          <a:p>
            <a:pPr lvl="0"/>
            <a:r>
              <a:rPr lang="ru-RU" dirty="0"/>
              <a:t>Повысится доля детей с развитой речью, увеличится словарный запас.</a:t>
            </a:r>
          </a:p>
          <a:p>
            <a:pPr lvl="0"/>
            <a:r>
              <a:rPr lang="ru-RU" dirty="0"/>
              <a:t>Совместная деятельность будет способствовать детско-родительским отношениям.</a:t>
            </a:r>
          </a:p>
          <a:p>
            <a:pPr lvl="0"/>
            <a:r>
              <a:rPr lang="ru-RU" dirty="0"/>
              <a:t>Повысится количество родителей, участвующих в совместных мероприятиях.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0525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avatars.mds.yandex.net/i?id=be8f2770bfc7441b6148a2fa63f81399-701358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1913" y="1508166"/>
            <a:ext cx="5094514" cy="46687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i="1" dirty="0">
                <a:solidFill>
                  <a:srgbClr val="FF0000"/>
                </a:solidFill>
              </a:rPr>
              <a:t>ЭТАПЫ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553782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avatars.mds.yandex.net/i?id=8f1c751635982d426b11413625d6f948-536942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1360" y="795647"/>
            <a:ext cx="7292439" cy="5381316"/>
          </a:xfrm>
        </p:spPr>
        <p:txBody>
          <a:bodyPr>
            <a:normAutofit fontScale="85000" lnSpcReduction="20000"/>
          </a:bodyPr>
          <a:lstStyle/>
          <a:p>
            <a:pPr marL="457200" lvl="1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1 этап. Подготовительный.</a:t>
            </a:r>
            <a:endParaRPr lang="ru-RU" sz="1400" b="1" dirty="0">
              <a:solidFill>
                <a:srgbClr val="FF0000"/>
              </a:solidFill>
            </a:endParaRPr>
          </a:p>
          <a:p>
            <a:r>
              <a:rPr lang="ru-RU" dirty="0"/>
              <a:t>(формулировка, планирование, прогнозирование результатов) опрос детей «По страницам сказок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вызвать </a:t>
            </a:r>
            <a:r>
              <a:rPr lang="ru-RU" dirty="0"/>
              <a:t>интерес детей и родителей к выбранной теме проекта; анкетирование родителей «Роль сказки в воспитании детей»; определение темы, целей, задач, содержания проекта; прогнозирование результатов;</a:t>
            </a:r>
          </a:p>
          <a:p>
            <a:r>
              <a:rPr lang="ru-RU" dirty="0" smtClean="0"/>
              <a:t>обсуждение </a:t>
            </a:r>
            <a:r>
              <a:rPr lang="ru-RU" dirty="0"/>
              <a:t>проекта с участниками, выяснение возможностей, средств, необходимых для реализации проекта, определение содержания деятельности всех участников проекта; подобрать и оформить книжную выставку «Волшебные сказки»;</a:t>
            </a:r>
          </a:p>
          <a:p>
            <a:r>
              <a:rPr lang="ru-RU" dirty="0"/>
              <a:t>подбор картотеки «Герои моих любимых сказок»; подбор наглядно-дидактического материала;</a:t>
            </a:r>
          </a:p>
          <a:p>
            <a:r>
              <a:rPr lang="ru-RU" dirty="0"/>
              <a:t>оформление уголка для родителей по русским народным сказкам.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717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avatars.mds.yandex.net/i?id=d980f58e714db70bb17eb8272e5dee15-456866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6982" y="783771"/>
            <a:ext cx="5913912" cy="5393192"/>
          </a:xfrm>
        </p:spPr>
        <p:txBody>
          <a:bodyPr>
            <a:normAutofit fontScale="92500" lnSpcReduction="10000"/>
          </a:bodyPr>
          <a:lstStyle/>
          <a:p>
            <a:pPr marL="457200" lvl="1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2этап. Практический.</a:t>
            </a:r>
          </a:p>
          <a:p>
            <a:r>
              <a:rPr lang="ru-RU" b="1" dirty="0" smtClean="0"/>
              <a:t>Беседы</a:t>
            </a:r>
            <a:r>
              <a:rPr lang="ru-RU" dirty="0" smtClean="0"/>
              <a:t> </a:t>
            </a:r>
          </a:p>
          <a:p>
            <a:r>
              <a:rPr lang="ru-RU" b="1" dirty="0"/>
              <a:t>Дидактические игры:</a:t>
            </a:r>
          </a:p>
          <a:p>
            <a:r>
              <a:rPr lang="ru-RU" b="1" dirty="0"/>
              <a:t>Игры-имитации</a:t>
            </a:r>
            <a:r>
              <a:rPr lang="ru-RU" b="1" dirty="0" smtClean="0"/>
              <a:t>:</a:t>
            </a:r>
          </a:p>
          <a:p>
            <a:r>
              <a:rPr lang="ru-RU" b="1" dirty="0"/>
              <a:t>Подвижные игры:</a:t>
            </a:r>
          </a:p>
          <a:p>
            <a:r>
              <a:rPr lang="ru-RU" b="1" dirty="0"/>
              <a:t>Драматизация сказок</a:t>
            </a:r>
            <a:r>
              <a:rPr lang="ru-RU" b="1" dirty="0" smtClean="0"/>
              <a:t>:</a:t>
            </a:r>
          </a:p>
          <a:p>
            <a:r>
              <a:rPr lang="ru-RU" b="1" dirty="0"/>
              <a:t>Продуктивная деятельность</a:t>
            </a:r>
            <a:r>
              <a:rPr lang="ru-RU" b="1" dirty="0" smtClean="0"/>
              <a:t>:</a:t>
            </a:r>
          </a:p>
          <a:p>
            <a:r>
              <a:rPr lang="ru-RU" b="1" dirty="0"/>
              <a:t>Работа с родителями</a:t>
            </a:r>
            <a:r>
              <a:rPr lang="ru-RU" b="1" dirty="0" smtClean="0"/>
              <a:t>.</a:t>
            </a:r>
          </a:p>
          <a:p>
            <a:r>
              <a:rPr lang="ru-RU" b="1" dirty="0"/>
              <a:t>Рекомендации:</a:t>
            </a:r>
          </a:p>
          <a:p>
            <a:r>
              <a:rPr lang="ru-RU" b="1" dirty="0"/>
              <a:t>Консультация на тему:</a:t>
            </a:r>
          </a:p>
          <a:p>
            <a:r>
              <a:rPr lang="ru-RU" b="1" dirty="0"/>
              <a:t>Наглядно-информационное сотрудничество: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510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8" name="Picture 6" descr="https://krot.info/uploads/posts/2021-01/1610212447_18-p-fon-dlya-prezentatsii-po-skazkam-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457200" lvl="1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3 этап. Заключительный.</a:t>
            </a:r>
          </a:p>
          <a:p>
            <a:r>
              <a:rPr lang="ru-RU" dirty="0"/>
              <a:t>Развлечение по теме «Путешествие в мир сказок»; </a:t>
            </a:r>
            <a:endParaRPr lang="ru-RU" dirty="0" smtClean="0"/>
          </a:p>
          <a:p>
            <a:r>
              <a:rPr lang="ru-RU" dirty="0" smtClean="0"/>
              <a:t>НОД </a:t>
            </a:r>
            <a:r>
              <a:rPr lang="ru-RU" dirty="0"/>
              <a:t>по теме «В гости к сказке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Организация </a:t>
            </a:r>
            <a:r>
              <a:rPr lang="ru-RU" dirty="0"/>
              <a:t>фото-репортажа «Мы играем в сказку»; </a:t>
            </a:r>
            <a:endParaRPr lang="ru-RU" dirty="0" smtClean="0"/>
          </a:p>
          <a:p>
            <a:r>
              <a:rPr lang="ru-RU" dirty="0" smtClean="0"/>
              <a:t>Инсценировка </a:t>
            </a:r>
            <a:r>
              <a:rPr lang="ru-RU" dirty="0"/>
              <a:t>сказки «Репка»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835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advour.ru/wp-content/uploads/b/4/8/b48444c94a3af441c5b1d7f7d0967af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otkritkis.com/wp-content/uploads/2022/07/gvcc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21" y="1322388"/>
            <a:ext cx="5449241" cy="180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6180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342</Words>
  <Application>Microsoft Office PowerPoint</Application>
  <PresentationFormat>Широкоэкранный</PresentationFormat>
  <Paragraphs>45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4</cp:revision>
  <dcterms:created xsi:type="dcterms:W3CDTF">2022-10-22T17:52:07Z</dcterms:created>
  <dcterms:modified xsi:type="dcterms:W3CDTF">2022-10-22T18:28:00Z</dcterms:modified>
</cp:coreProperties>
</file>