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2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колята\yekolyata-kostroma-sledovo-770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785794"/>
            <a:ext cx="67063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 «</a:t>
            </a:r>
            <a:r>
              <a:rPr lang="ru-RU" sz="4400" b="1" dirty="0" err="1" smtClean="0"/>
              <a:t>Эколята</a:t>
            </a:r>
            <a:r>
              <a:rPr lang="ru-RU" sz="4400" b="1" dirty="0" smtClean="0"/>
              <a:t> – наши друзья».</a:t>
            </a:r>
          </a:p>
          <a:p>
            <a:r>
              <a:rPr lang="ru-RU" sz="2000" b="1" dirty="0" smtClean="0"/>
              <a:t>    Знакомство с </a:t>
            </a:r>
            <a:r>
              <a:rPr lang="ru-RU" sz="2000" b="1" dirty="0" err="1" smtClean="0"/>
              <a:t>эколятами</a:t>
            </a:r>
            <a:r>
              <a:rPr lang="ru-RU" sz="2000" b="1" dirty="0" smtClean="0"/>
              <a:t> для детей старшего </a:t>
            </a:r>
          </a:p>
          <a:p>
            <a:r>
              <a:rPr lang="ru-RU" sz="2000" b="1" dirty="0" smtClean="0"/>
              <a:t>             дошкольного возраста.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5857892"/>
            <a:ext cx="281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Воспитатель Михеева Л.В.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эколята\yekolyata-kostroma-sledovo-770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84869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   Старый, мудрый дуб все свои знания передает малышам;</a:t>
            </a:r>
          </a:p>
          <a:p>
            <a:r>
              <a:rPr lang="ru-RU" sz="2000" b="1" dirty="0" smtClean="0"/>
              <a:t>Учит, как беречь и охранять лес и заботиться о его обитателях.</a:t>
            </a:r>
          </a:p>
          <a:p>
            <a:r>
              <a:rPr lang="ru-RU" sz="2000" b="1" dirty="0" smtClean="0"/>
              <a:t>      В гости к дубу и малышам прилетела лесная фея и сделала ребятам-</a:t>
            </a:r>
          </a:p>
          <a:p>
            <a:r>
              <a:rPr lang="ru-RU" sz="2000" b="1" dirty="0" smtClean="0"/>
              <a:t>малышам подарок, она подарила им сказочный дом, где они будут жить.</a:t>
            </a:r>
          </a:p>
          <a:p>
            <a:r>
              <a:rPr lang="ru-RU" sz="2000" b="1" dirty="0" smtClean="0"/>
              <a:t>Они очень обрадовались и теперь живут они в доме рядом с дубом.  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эколята\1506813751_219_0_2139_1440_1400x0_80_0_0_8a629356ac8c65a74631c743a3dbc923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5255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 малышей-желудей есть подруга, которая</a:t>
            </a:r>
          </a:p>
          <a:p>
            <a:r>
              <a:rPr lang="ru-RU" sz="2000" b="1" dirty="0" smtClean="0"/>
              <a:t>живет в лесу, веселая и общительная Елочка.</a:t>
            </a:r>
          </a:p>
          <a:p>
            <a:r>
              <a:rPr lang="ru-RU" sz="2000" b="1" dirty="0" smtClean="0"/>
              <a:t>Она носит бордовую шапочку и такие же </a:t>
            </a:r>
          </a:p>
          <a:p>
            <a:r>
              <a:rPr lang="ru-RU" sz="2000" b="1" dirty="0" smtClean="0"/>
              <a:t>башмачки, желтые перчатки и маленькую</a:t>
            </a:r>
          </a:p>
          <a:p>
            <a:r>
              <a:rPr lang="ru-RU" sz="2000" b="1" dirty="0" smtClean="0"/>
              <a:t>брошку-шишечку на платье. 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эколята\yekolyata-kostroma-sledovo-770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71435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/>
          </a:p>
        </p:txBody>
      </p:sp>
      <p:sp>
        <p:nvSpPr>
          <p:cNvPr id="4" name="TextBox 3"/>
          <p:cNvSpPr txBox="1"/>
          <p:nvPr/>
        </p:nvSpPr>
        <p:spPr>
          <a:xfrm>
            <a:off x="1071538" y="214290"/>
            <a:ext cx="550747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Физминутка</a:t>
            </a:r>
            <a:r>
              <a:rPr lang="ru-RU" b="1" dirty="0" smtClean="0"/>
              <a:t> «Дуб»</a:t>
            </a:r>
            <a:endParaRPr lang="ru-RU" dirty="0" smtClean="0"/>
          </a:p>
          <a:p>
            <a:r>
              <a:rPr lang="ru-RU" dirty="0" smtClean="0"/>
              <a:t>Перед нами дуб широкий,    </a:t>
            </a:r>
            <a:r>
              <a:rPr lang="ru-RU" i="1" dirty="0" smtClean="0"/>
              <a:t>(руки в стороны)</a:t>
            </a:r>
            <a:endParaRPr lang="ru-RU" dirty="0" smtClean="0"/>
          </a:p>
          <a:p>
            <a:r>
              <a:rPr lang="ru-RU" dirty="0" smtClean="0"/>
              <a:t>А над нами дуб высокий     </a:t>
            </a:r>
            <a:r>
              <a:rPr lang="ru-RU" i="1" dirty="0" smtClean="0"/>
              <a:t>(руки вверх)</a:t>
            </a:r>
            <a:endParaRPr lang="ru-RU" dirty="0" smtClean="0"/>
          </a:p>
          <a:p>
            <a:r>
              <a:rPr lang="ru-RU" dirty="0" smtClean="0"/>
              <a:t>Вдруг над нами сосны, ели      </a:t>
            </a:r>
            <a:r>
              <a:rPr lang="ru-RU" i="1" dirty="0" smtClean="0"/>
              <a:t>(наклоны головой)</a:t>
            </a:r>
            <a:endParaRPr lang="ru-RU" dirty="0" smtClean="0"/>
          </a:p>
          <a:p>
            <a:r>
              <a:rPr lang="ru-RU" dirty="0" smtClean="0"/>
              <a:t>Головами зашумели       </a:t>
            </a:r>
            <a:r>
              <a:rPr lang="ru-RU" i="1" dirty="0" smtClean="0"/>
              <a:t>(хлопки)</a:t>
            </a:r>
            <a:endParaRPr lang="ru-RU" dirty="0" smtClean="0"/>
          </a:p>
          <a:p>
            <a:r>
              <a:rPr lang="ru-RU" dirty="0" smtClean="0"/>
              <a:t>Грянул гром, сосна упала,    </a:t>
            </a:r>
            <a:r>
              <a:rPr lang="ru-RU" i="1" dirty="0" smtClean="0"/>
              <a:t>(присели)</a:t>
            </a:r>
            <a:endParaRPr lang="ru-RU" dirty="0" smtClean="0"/>
          </a:p>
          <a:p>
            <a:r>
              <a:rPr lang="ru-RU" dirty="0" smtClean="0"/>
              <a:t>Только ветками качала      </a:t>
            </a:r>
            <a:r>
              <a:rPr lang="ru-RU" i="1" dirty="0" smtClean="0"/>
              <a:t>(встали, покачали головой</a:t>
            </a:r>
            <a:r>
              <a:rPr lang="ru-RU" i="1" dirty="0" smtClean="0"/>
              <a:t>)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                   Спасибо за просмотр.</a:t>
            </a:r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эколята\yekolyata-kostroma-sledovo-770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857232"/>
            <a:ext cx="7380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Цель  : </a:t>
            </a:r>
            <a:r>
              <a:rPr lang="ru-RU" sz="2000" b="1" dirty="0" smtClean="0"/>
              <a:t>формирование у ребенка богатого внутреннего мира и </a:t>
            </a:r>
          </a:p>
          <a:p>
            <a:r>
              <a:rPr lang="ru-RU" sz="2000" b="1" dirty="0" smtClean="0"/>
              <a:t>                  системы ценностных отношений к природе, ее</a:t>
            </a:r>
          </a:p>
          <a:p>
            <a:r>
              <a:rPr lang="ru-RU" sz="2000" b="1" dirty="0" smtClean="0"/>
              <a:t>                   животному и растительному миру, бережного </a:t>
            </a:r>
          </a:p>
          <a:p>
            <a:r>
              <a:rPr lang="ru-RU" sz="2000" b="1" dirty="0" smtClean="0"/>
              <a:t>                    отношения к ней.  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эколята\yekolyata-kostroma-sledovo-770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000108"/>
            <a:ext cx="77005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Задачи : </a:t>
            </a:r>
            <a:endParaRPr lang="ru-RU" sz="2000" b="1" dirty="0" smtClean="0"/>
          </a:p>
          <a:p>
            <a:r>
              <a:rPr lang="ru-RU" sz="2000" b="1" dirty="0" smtClean="0"/>
              <a:t>-знакомить детей дошкольного возраста с окружающей природой,</a:t>
            </a:r>
          </a:p>
          <a:p>
            <a:r>
              <a:rPr lang="ru-RU" sz="2000" b="1" dirty="0" smtClean="0"/>
              <a:t>-расширять общий кругозор, способствовать развитию </a:t>
            </a:r>
          </a:p>
          <a:p>
            <a:r>
              <a:rPr lang="ru-RU" sz="2000" b="1" dirty="0" smtClean="0"/>
              <a:t>творческих способностей,</a:t>
            </a:r>
          </a:p>
          <a:p>
            <a:r>
              <a:rPr lang="ru-RU" sz="2000" b="1" dirty="0" smtClean="0"/>
              <a:t>-способствовать воспитанию потребности принимать активное</a:t>
            </a:r>
          </a:p>
          <a:p>
            <a:r>
              <a:rPr lang="ru-RU" sz="2000" b="1" dirty="0" smtClean="0"/>
              <a:t>участие в природоохранной и экологической деятельностях.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колята\yekolyata-kostroma-sledovo-770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00042"/>
            <a:ext cx="295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«Сказка  о </a:t>
            </a:r>
            <a:r>
              <a:rPr lang="ru-RU" sz="2400" b="1" dirty="0" err="1" smtClean="0"/>
              <a:t>эколятах</a:t>
            </a:r>
            <a:r>
              <a:rPr lang="ru-RU" sz="2400" b="1" dirty="0" smtClean="0"/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285860"/>
            <a:ext cx="835465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На поляне рос большой дуб. Ему было много лет и все называли его – </a:t>
            </a:r>
          </a:p>
          <a:p>
            <a:r>
              <a:rPr lang="ru-RU" sz="2000" b="1" dirty="0" smtClean="0"/>
              <a:t>Мудрым дубом. На нем было много веток и листьев, а также росли </a:t>
            </a:r>
          </a:p>
          <a:p>
            <a:r>
              <a:rPr lang="ru-RU" sz="2000" b="1" dirty="0" smtClean="0"/>
              <a:t>желуди.</a:t>
            </a:r>
          </a:p>
          <a:p>
            <a:r>
              <a:rPr lang="ru-RU" sz="2000" b="1" dirty="0" smtClean="0"/>
              <a:t>   Однажды в солнечный день лесная фея пролетала мимо дуба, она</a:t>
            </a:r>
          </a:p>
          <a:p>
            <a:r>
              <a:rPr lang="ru-RU" sz="2000" b="1" dirty="0" smtClean="0"/>
              <a:t> устала и ей захотелось отдохнуть. Фея опустилась на ветку дуба и </a:t>
            </a:r>
          </a:p>
          <a:p>
            <a:r>
              <a:rPr lang="ru-RU" sz="2000" b="1" dirty="0" smtClean="0"/>
              <a:t>он укрыл ее своими ветками т знойного солнца. Фея отдохнула и </a:t>
            </a:r>
          </a:p>
          <a:p>
            <a:r>
              <a:rPr lang="ru-RU" sz="2000" b="1" dirty="0" smtClean="0"/>
              <a:t>полетела дальше. </a:t>
            </a:r>
          </a:p>
          <a:p>
            <a:r>
              <a:rPr lang="ru-RU" sz="2000" b="1" dirty="0" smtClean="0"/>
              <a:t>   Утром дуб проснулся от  необычных голосов. Он удивился, что за чудо?</a:t>
            </a:r>
          </a:p>
          <a:p>
            <a:r>
              <a:rPr lang="ru-RU" sz="2000" b="1" dirty="0" smtClean="0"/>
              <a:t>На его ветках сидели необыкновенные желуди, похожие на маленьких</a:t>
            </a:r>
          </a:p>
          <a:p>
            <a:r>
              <a:rPr lang="ru-RU" sz="2000" b="1" dirty="0" smtClean="0"/>
              <a:t>ребят.</a:t>
            </a:r>
          </a:p>
          <a:p>
            <a:r>
              <a:rPr lang="ru-RU" sz="2000" b="1" dirty="0" smtClean="0"/>
              <a:t>Дуб понял, что так его отблагодарила фея и подарила ему маленьких </a:t>
            </a:r>
          </a:p>
          <a:p>
            <a:r>
              <a:rPr lang="ru-RU" sz="2000" b="1" dirty="0" smtClean="0"/>
              <a:t>сказочных помощников природы.</a:t>
            </a:r>
          </a:p>
          <a:p>
            <a:r>
              <a:rPr lang="ru-RU" sz="2000" b="1" dirty="0" smtClean="0"/>
              <a:t>     Мудрый дуб наблюдал за своими малышами и решил, что у каждого</a:t>
            </a:r>
          </a:p>
          <a:p>
            <a:r>
              <a:rPr lang="ru-RU" sz="2000" b="1" dirty="0" smtClean="0"/>
              <a:t>малыша должно быть имя.  </a:t>
            </a:r>
          </a:p>
          <a:p>
            <a:r>
              <a:rPr lang="ru-RU" sz="2000" b="1" dirty="0" smtClean="0"/>
              <a:t>  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поделок\20200915_135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7300" y="-6934200"/>
            <a:ext cx="11658600" cy="2072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колята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429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00438"/>
            <a:ext cx="414940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smtClean="0"/>
          </a:p>
          <a:p>
            <a:r>
              <a:rPr lang="ru-RU" sz="2000" b="1" smtClean="0"/>
              <a:t>Самого </a:t>
            </a:r>
            <a:r>
              <a:rPr lang="ru-RU" sz="2000" b="1" dirty="0" smtClean="0"/>
              <a:t>старшего малыша</a:t>
            </a:r>
          </a:p>
          <a:p>
            <a:r>
              <a:rPr lang="ru-RU" sz="2000" b="1" dirty="0" smtClean="0"/>
              <a:t>дуб назвал Шалуном. Он самый</a:t>
            </a:r>
          </a:p>
          <a:p>
            <a:r>
              <a:rPr lang="ru-RU" sz="2000" b="1" dirty="0" smtClean="0"/>
              <a:t>Озорной и шкодливый, любит</a:t>
            </a:r>
          </a:p>
          <a:p>
            <a:r>
              <a:rPr lang="ru-RU" sz="2000" b="1" dirty="0" smtClean="0"/>
              <a:t>веселые игры. Шалун носит </a:t>
            </a:r>
          </a:p>
          <a:p>
            <a:r>
              <a:rPr lang="ru-RU" sz="2000" b="1" dirty="0" smtClean="0"/>
              <a:t>желтую  шапочку торчащим </a:t>
            </a:r>
          </a:p>
          <a:p>
            <a:r>
              <a:rPr lang="ru-RU" sz="2000" b="1" dirty="0" smtClean="0"/>
              <a:t>дубовым листом, синие башмачки,</a:t>
            </a:r>
          </a:p>
          <a:p>
            <a:r>
              <a:rPr lang="ru-RU" sz="2000" b="1" dirty="0" smtClean="0"/>
              <a:t>перчатки и шарфик тоже синие.   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колята\23154_b78dd5124cc77b4208f6268b071fcc1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42900"/>
            <a:ext cx="9715567" cy="92155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357694"/>
            <a:ext cx="4497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Девочку дуб назвал</a:t>
            </a:r>
          </a:p>
          <a:p>
            <a:r>
              <a:rPr lang="ru-RU" sz="2000" b="1" dirty="0" smtClean="0"/>
              <a:t>Умницей. Она любит читать</a:t>
            </a:r>
          </a:p>
          <a:p>
            <a:r>
              <a:rPr lang="ru-RU" sz="2000" b="1" dirty="0" smtClean="0"/>
              <a:t>и поэтому все знает.</a:t>
            </a:r>
          </a:p>
          <a:p>
            <a:r>
              <a:rPr lang="ru-RU" sz="2000" b="1" dirty="0" smtClean="0"/>
              <a:t>Умница носит </a:t>
            </a:r>
            <a:r>
              <a:rPr lang="ru-RU" sz="2000" b="1" dirty="0" err="1" smtClean="0"/>
              <a:t>розовую</a:t>
            </a:r>
            <a:r>
              <a:rPr lang="ru-RU" sz="2000" b="1" dirty="0" smtClean="0"/>
              <a:t> шапочку,</a:t>
            </a:r>
          </a:p>
          <a:p>
            <a:r>
              <a:rPr lang="ru-RU" sz="2000" b="1" dirty="0" smtClean="0"/>
              <a:t>с двумя забавными косичками,</a:t>
            </a:r>
          </a:p>
          <a:p>
            <a:r>
              <a:rPr lang="ru-RU" sz="2000" b="1" dirty="0" smtClean="0"/>
              <a:t>зеленую юбочку, зеленый воротничок, желтые перчатки,</a:t>
            </a:r>
          </a:p>
          <a:p>
            <a:r>
              <a:rPr lang="ru-RU" sz="2000" b="1" dirty="0" err="1" smtClean="0"/>
              <a:t>Темно-розовые</a:t>
            </a:r>
            <a:r>
              <a:rPr lang="ru-RU" sz="2000" b="1" dirty="0" smtClean="0"/>
              <a:t> башмачки.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эколята\unname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3357562"/>
            <a:ext cx="43497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Младшего желудя дуб назвал</a:t>
            </a:r>
          </a:p>
          <a:p>
            <a:r>
              <a:rPr lang="ru-RU" sz="2000" b="1" dirty="0" smtClean="0"/>
              <a:t>Тихоней. Он довольно тихий и </a:t>
            </a:r>
          </a:p>
          <a:p>
            <a:r>
              <a:rPr lang="ru-RU" sz="2000" b="1" dirty="0" smtClean="0"/>
              <a:t>скромный, любит  цветы. Носит</a:t>
            </a:r>
          </a:p>
          <a:p>
            <a:r>
              <a:rPr lang="ru-RU" sz="2000" b="1" dirty="0" smtClean="0"/>
              <a:t>оранжевую шапочку, </a:t>
            </a:r>
            <a:r>
              <a:rPr lang="ru-RU" sz="2000" b="1" dirty="0" err="1" smtClean="0"/>
              <a:t>темно-розовые</a:t>
            </a:r>
            <a:endParaRPr lang="ru-RU" sz="2000" b="1" dirty="0" smtClean="0"/>
          </a:p>
          <a:p>
            <a:r>
              <a:rPr lang="ru-RU" sz="2000" b="1" dirty="0" smtClean="0"/>
              <a:t>ботинки, зеленые перчатки и </a:t>
            </a:r>
          </a:p>
          <a:p>
            <a:r>
              <a:rPr lang="ru-RU" sz="2000" b="1" dirty="0" smtClean="0"/>
              <a:t>воротничок из дубовых листьев, </a:t>
            </a:r>
          </a:p>
          <a:p>
            <a:r>
              <a:rPr lang="ru-RU" sz="2000" b="1" dirty="0" smtClean="0"/>
              <a:t>Бордовый пояс.  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поделок\20200910_132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7300" y="-6934200"/>
            <a:ext cx="11658600" cy="2072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432</Words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2020-07-13T15:49:12Z</dcterms:created>
  <dcterms:modified xsi:type="dcterms:W3CDTF">2020-11-27T16:23:04Z</dcterms:modified>
</cp:coreProperties>
</file>