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9" autoAdjust="0"/>
    <p:restoredTop sz="86390" autoAdjust="0"/>
  </p:normalViewPr>
  <p:slideViewPr>
    <p:cSldViewPr>
      <p:cViewPr>
        <p:scale>
          <a:sx n="100" d="100"/>
          <a:sy n="100" d="100"/>
        </p:scale>
        <p:origin x="-42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86603" y="548680"/>
            <a:ext cx="8352926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noProof="0" dirty="0" smtClean="0">
                <a:solidFill>
                  <a:srgbClr val="7030A0"/>
                </a:solidFill>
                <a:ea typeface="+mj-ea"/>
                <a:cs typeface="+mj-cs"/>
              </a:rPr>
              <a:t>О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j-ea"/>
                <a:cs typeface="+mj-cs"/>
              </a:rPr>
              <a:t>бобщающий урок по теме: «Кормление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j-ea"/>
                <a:cs typeface="+mj-cs"/>
              </a:rPr>
              <a:t>  и раздой коровы ,содержание  новорожденного теленка» 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486603" y="2276872"/>
            <a:ext cx="8348771" cy="36004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65" y="1601652"/>
            <a:ext cx="8352927" cy="5067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136904" cy="7200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Графические схемы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136904" cy="528945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      </a:t>
            </a:r>
            <a:r>
              <a:rPr lang="ru-RU" sz="2400" b="1" dirty="0" smtClean="0"/>
              <a:t>Назови неправильный ответ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FF0000"/>
                </a:solidFill>
              </a:rPr>
              <a:t>Стати </a:t>
            </a:r>
            <a:r>
              <a:rPr lang="ru-RU" sz="2000" b="1" dirty="0" smtClean="0">
                <a:solidFill>
                  <a:srgbClr val="FF0000"/>
                </a:solidFill>
              </a:rPr>
              <a:t>коровы                                                                       переработк</a:t>
            </a:r>
            <a:r>
              <a:rPr lang="ru-RU" sz="2000" b="1" dirty="0">
                <a:solidFill>
                  <a:srgbClr val="FF0000"/>
                </a:solidFill>
              </a:rPr>
              <a:t>а</a:t>
            </a:r>
            <a:r>
              <a:rPr lang="ru-RU" sz="2000" b="1" dirty="0" smtClean="0">
                <a:solidFill>
                  <a:srgbClr val="FF0000"/>
                </a:solidFill>
              </a:rPr>
              <a:t>                                                          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                               </a:t>
            </a:r>
            <a:r>
              <a:rPr lang="ru-RU" sz="2000" b="1" dirty="0" smtClean="0">
                <a:solidFill>
                  <a:srgbClr val="002060"/>
                </a:solidFill>
              </a:rPr>
              <a:t>              </a:t>
            </a:r>
            <a:r>
              <a:rPr lang="ru-RU" sz="2000" b="1" dirty="0" smtClean="0"/>
              <a:t>вымя</a:t>
            </a:r>
            <a:r>
              <a:rPr lang="ru-RU" sz="2000" b="1" dirty="0" smtClean="0">
                <a:solidFill>
                  <a:srgbClr val="FF0000"/>
                </a:solidFill>
              </a:rPr>
              <a:t>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                                                                                                 цельного молока</a:t>
            </a:r>
          </a:p>
          <a:p>
            <a:pPr marL="0" indent="0">
              <a:buNone/>
            </a:pPr>
            <a:endParaRPr lang="ru-RU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000" b="1" dirty="0"/>
              <a:t>ж</a:t>
            </a:r>
            <a:r>
              <a:rPr lang="ru-RU" sz="2000" b="1" dirty="0" smtClean="0"/>
              <a:t>ивот </a:t>
            </a:r>
            <a:r>
              <a:rPr lang="ru-RU" sz="2000" dirty="0" smtClean="0"/>
              <a:t>                          </a:t>
            </a:r>
            <a:r>
              <a:rPr lang="ru-RU" sz="2000" b="1" dirty="0" smtClean="0"/>
              <a:t>холка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000" b="1" dirty="0" smtClean="0"/>
              <a:t>           </a:t>
            </a:r>
            <a:r>
              <a:rPr lang="ru-RU" sz="2000" b="1" dirty="0"/>
              <a:t>бедро      </a:t>
            </a:r>
            <a:r>
              <a:rPr lang="ru-RU" sz="2000" b="1" dirty="0" err="1" smtClean="0"/>
              <a:t>маклок</a:t>
            </a:r>
            <a:r>
              <a:rPr lang="ru-RU" sz="2000" b="1" dirty="0" smtClean="0"/>
              <a:t>                                                сыворотка   молозиво</a:t>
            </a:r>
            <a:endParaRPr lang="ru-RU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2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2000" b="1" dirty="0" smtClean="0">
              <a:solidFill>
                <a:srgbClr val="FF0000"/>
              </a:solidFill>
            </a:endParaRPr>
          </a:p>
          <a:p>
            <a:pPr marL="0" lvl="0" indent="0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   группы кормов                 </a:t>
            </a:r>
            <a:r>
              <a:rPr lang="ru-RU" sz="2000" b="1" dirty="0"/>
              <a:t>грубые</a:t>
            </a:r>
            <a:r>
              <a:rPr lang="ru-RU" sz="2000" b="1" dirty="0" smtClean="0">
                <a:solidFill>
                  <a:srgbClr val="FF0000"/>
                </a:solidFill>
              </a:rPr>
              <a:t>                        способы содержания                         </a:t>
            </a:r>
          </a:p>
          <a:p>
            <a:pPr marL="0" lvl="0" indent="0">
              <a:buNone/>
            </a:pP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                                                                                             телят</a:t>
            </a:r>
            <a:endParaRPr lang="ru-RU" sz="2000" b="1" dirty="0">
              <a:solidFill>
                <a:srgbClr val="FF0000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1866475" y="1795735"/>
            <a:ext cx="927882" cy="11497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1259632" y="1928291"/>
            <a:ext cx="288032" cy="12590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347727" y="1795735"/>
            <a:ext cx="705562" cy="2651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755576" y="2060848"/>
            <a:ext cx="18002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1573043" y="1795735"/>
            <a:ext cx="510344" cy="15412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54" name="Прямая со стрелкой 6153"/>
          <p:cNvCxnSpPr/>
          <p:nvPr/>
        </p:nvCxnSpPr>
        <p:spPr>
          <a:xfrm>
            <a:off x="7508727" y="2476843"/>
            <a:ext cx="524368" cy="3654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59" name="Прямая со стрелкой 6158"/>
          <p:cNvCxnSpPr/>
          <p:nvPr/>
        </p:nvCxnSpPr>
        <p:spPr>
          <a:xfrm>
            <a:off x="6951718" y="2476843"/>
            <a:ext cx="362136" cy="8601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63" name="Прямая со стрелкой 6162"/>
          <p:cNvCxnSpPr/>
          <p:nvPr/>
        </p:nvCxnSpPr>
        <p:spPr>
          <a:xfrm flipH="1">
            <a:off x="6498214" y="2569578"/>
            <a:ext cx="36004" cy="7088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69" name="Прямая со стрелкой 6168"/>
          <p:cNvCxnSpPr/>
          <p:nvPr/>
        </p:nvCxnSpPr>
        <p:spPr>
          <a:xfrm flipH="1">
            <a:off x="5333355" y="2447849"/>
            <a:ext cx="601787" cy="459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7749775" y="4509120"/>
            <a:ext cx="566641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6948264" y="4725144"/>
            <a:ext cx="36559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6372200" y="5052064"/>
            <a:ext cx="0" cy="7904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H="1">
            <a:off x="5436097" y="4911248"/>
            <a:ext cx="396043" cy="1919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2671930" y="4635134"/>
            <a:ext cx="832409" cy="8280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>
            <a:off x="1665430" y="4611299"/>
            <a:ext cx="144016" cy="7560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>
            <a:off x="2637418" y="4521289"/>
            <a:ext cx="782454" cy="1138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>
            <a:off x="1401424" y="4725144"/>
            <a:ext cx="0" cy="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>
            <a:off x="2195736" y="4689140"/>
            <a:ext cx="377243" cy="8280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 flipH="1" flipV="1">
            <a:off x="9828584" y="39322"/>
            <a:ext cx="12961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л</a:t>
            </a:r>
            <a:r>
              <a:rPr lang="ru-RU" sz="2000" b="1" dirty="0" err="1">
                <a:solidFill>
                  <a:prstClr val="black"/>
                </a:solidFill>
                <a:latin typeface="Calibri"/>
                <a:ea typeface="+mj-ea"/>
                <a:cs typeface="+mj-cs"/>
              </a:rPr>
              <a:t>легкие</a:t>
            </a:r>
            <a:r>
              <a:rPr lang="ru-RU" sz="2000" b="1" dirty="0" err="1" smtClean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егкие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279691" y="5555447"/>
            <a:ext cx="960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легкие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419872" y="5411431"/>
            <a:ext cx="10070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сочные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236267" y="5317177"/>
            <a:ext cx="11359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зеленые</a:t>
            </a: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541" y="5052064"/>
            <a:ext cx="1450931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555228"/>
            <a:ext cx="1397840" cy="57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569" y="5049180"/>
            <a:ext cx="1203573" cy="72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123" y="5778605"/>
            <a:ext cx="1209923" cy="70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577" y="2748197"/>
            <a:ext cx="944563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Прямоугольник 43"/>
          <p:cNvSpPr/>
          <p:nvPr/>
        </p:nvSpPr>
        <p:spPr>
          <a:xfrm>
            <a:off x="7920826" y="2813254"/>
            <a:ext cx="7911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пахта</a:t>
            </a:r>
            <a:endParaRPr lang="ru-RU" dirty="0"/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>
            <a:off x="10198312" y="1135428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947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Закончите цепочку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lvl="1"/>
            <a:r>
              <a:rPr lang="ru-RU" b="1" dirty="0" smtClean="0">
                <a:solidFill>
                  <a:srgbClr val="C00000"/>
                </a:solidFill>
              </a:rPr>
              <a:t>По возрасту и ……,КРС разделяют на группы: коровы,…..,телята, молодняк .</a:t>
            </a:r>
          </a:p>
          <a:p>
            <a:pPr lvl="1"/>
            <a:r>
              <a:rPr lang="ru-RU" b="1" dirty="0" smtClean="0">
                <a:solidFill>
                  <a:srgbClr val="C00000"/>
                </a:solidFill>
              </a:rPr>
              <a:t>На молочной ферме имеются ……помещения и  вспомогательные.</a:t>
            </a:r>
          </a:p>
          <a:p>
            <a:pPr lvl="1"/>
            <a:r>
              <a:rPr lang="ru-RU" b="1" dirty="0" smtClean="0">
                <a:solidFill>
                  <a:srgbClr val="C00000"/>
                </a:solidFill>
              </a:rPr>
              <a:t>В хозяйствах кроме сена заготавливают ….это скошенная трава в …,чтобы она </a:t>
            </a:r>
            <a:r>
              <a:rPr lang="ru-RU" b="1" dirty="0" err="1" smtClean="0">
                <a:solidFill>
                  <a:srgbClr val="C00000"/>
                </a:solidFill>
              </a:rPr>
              <a:t>подвяла</a:t>
            </a:r>
            <a:r>
              <a:rPr lang="ru-RU" b="1" dirty="0" smtClean="0">
                <a:solidFill>
                  <a:srgbClr val="C00000"/>
                </a:solidFill>
              </a:rPr>
              <a:t> ,но не высохла.</a:t>
            </a:r>
          </a:p>
          <a:p>
            <a:pPr lvl="1"/>
            <a:r>
              <a:rPr lang="ru-RU" b="1" dirty="0" smtClean="0">
                <a:solidFill>
                  <a:srgbClr val="C00000"/>
                </a:solidFill>
              </a:rPr>
              <a:t>КРС- это…..животные ,у которых…..масса тела и мясо </a:t>
            </a:r>
            <a:r>
              <a:rPr lang="ru-RU" b="1" smtClean="0">
                <a:solidFill>
                  <a:srgbClr val="C00000"/>
                </a:solidFill>
              </a:rPr>
              <a:t>крупного рогатого скота -…..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5505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496944" cy="36004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FF0000"/>
                </a:solidFill>
              </a:rPr>
              <a:t>Божественное животное    -   </a:t>
            </a:r>
            <a:r>
              <a:rPr lang="ru-RU" sz="2700" b="1" dirty="0" smtClean="0">
                <a:solidFill>
                  <a:srgbClr val="7030A0"/>
                </a:solidFill>
              </a:rPr>
              <a:t>«  В</a:t>
            </a:r>
            <a:r>
              <a:rPr lang="ru-RU" sz="2700" b="1" dirty="0">
                <a:solidFill>
                  <a:srgbClr val="7030A0"/>
                </a:solidFill>
              </a:rPr>
              <a:t> коровах наша </a:t>
            </a:r>
            <a:r>
              <a:rPr lang="ru-RU" sz="2700" b="1" dirty="0">
                <a:solidFill>
                  <a:srgbClr val="FF0000"/>
                </a:solidFill>
              </a:rPr>
              <a:t>сила</a:t>
            </a:r>
            <a:r>
              <a:rPr lang="ru-RU" sz="2700" b="1" dirty="0">
                <a:solidFill>
                  <a:srgbClr val="7030A0"/>
                </a:solidFill>
              </a:rPr>
              <a:t>, в коровах наша </a:t>
            </a:r>
            <a:r>
              <a:rPr lang="ru-RU" sz="2700" b="1" dirty="0">
                <a:solidFill>
                  <a:srgbClr val="FF0000"/>
                </a:solidFill>
              </a:rPr>
              <a:t>потребность</a:t>
            </a:r>
            <a:r>
              <a:rPr lang="ru-RU" sz="2700" b="1" dirty="0">
                <a:solidFill>
                  <a:srgbClr val="7030A0"/>
                </a:solidFill>
              </a:rPr>
              <a:t>, в коровах наша </a:t>
            </a:r>
            <a:r>
              <a:rPr lang="ru-RU" sz="2700" b="1" dirty="0">
                <a:solidFill>
                  <a:srgbClr val="FF0000"/>
                </a:solidFill>
              </a:rPr>
              <a:t>пища</a:t>
            </a:r>
            <a:r>
              <a:rPr lang="ru-RU" sz="2700" b="1" dirty="0">
                <a:solidFill>
                  <a:srgbClr val="7030A0"/>
                </a:solidFill>
              </a:rPr>
              <a:t>, в коровах наша </a:t>
            </a:r>
            <a:r>
              <a:rPr lang="ru-RU" sz="2700" b="1" dirty="0">
                <a:solidFill>
                  <a:srgbClr val="FF0000"/>
                </a:solidFill>
              </a:rPr>
              <a:t>одежда</a:t>
            </a:r>
            <a:r>
              <a:rPr lang="ru-RU" sz="2700" b="1" dirty="0">
                <a:solidFill>
                  <a:srgbClr val="7030A0"/>
                </a:solidFill>
              </a:rPr>
              <a:t>, в коровах наша </a:t>
            </a:r>
            <a:r>
              <a:rPr lang="ru-RU" sz="2700" b="1" dirty="0" smtClean="0">
                <a:solidFill>
                  <a:srgbClr val="FF0000"/>
                </a:solidFill>
              </a:rPr>
              <a:t>победа</a:t>
            </a:r>
            <a:r>
              <a:rPr lang="ru-RU" sz="2700" b="1" dirty="0" smtClean="0">
                <a:solidFill>
                  <a:srgbClr val="7030A0"/>
                </a:solidFill>
              </a:rPr>
              <a:t>»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099" name="Picture 3" descr="C:\Documents and Settings\User\Рабочий стол\Egyptian_Domesticated_Animals-1024x57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8136904" cy="489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41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Рисунки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5122" name="Picture 2" descr="C:\Documents and Settings\User\Рабочий стол\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280831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Documents and Settings\User\Рабочий стол\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440" y="1196752"/>
            <a:ext cx="4104456" cy="272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Documents and Settings\User\Рабочий стол\LAN-1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248" y="3652322"/>
            <a:ext cx="410445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User\Рабочий стол\Kornerezka-ruchn-Koza-Nova-500x5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01008"/>
            <a:ext cx="385588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16" y="611758"/>
            <a:ext cx="95726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704" y="476672"/>
            <a:ext cx="95726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15" y="3398636"/>
            <a:ext cx="95726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3398636"/>
            <a:ext cx="95726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337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Установи последовательность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Концентрированные ,сочные ,грубые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Стельность, отел, лактация.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Собрать, промыть, </a:t>
            </a:r>
            <a:r>
              <a:rPr lang="ru-RU" b="1" dirty="0" smtClean="0">
                <a:solidFill>
                  <a:srgbClr val="FF0000"/>
                </a:solidFill>
              </a:rPr>
              <a:t>включить</a:t>
            </a:r>
            <a:r>
              <a:rPr lang="ru-RU" b="1" dirty="0" smtClean="0">
                <a:solidFill>
                  <a:srgbClr val="FF0000"/>
                </a:solidFill>
              </a:rPr>
              <a:t>, просушить.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Сено, молозиво, молоко, сочные корма зерновые.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Индивидуальная клетка, профилакторий, групповая клетка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48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Термины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Стати коровы                      говядина</a:t>
            </a:r>
          </a:p>
          <a:p>
            <a:r>
              <a:rPr lang="ru-RU" b="1" dirty="0" smtClean="0"/>
              <a:t>Рацион                                    отел</a:t>
            </a:r>
          </a:p>
          <a:p>
            <a:r>
              <a:rPr lang="ru-RU" b="1" smtClean="0"/>
              <a:t>Телята                                     отруби</a:t>
            </a:r>
          </a:p>
          <a:p>
            <a:r>
              <a:rPr lang="ru-RU" b="1" dirty="0" smtClean="0"/>
              <a:t>профилакторий                 силос                  </a:t>
            </a:r>
          </a:p>
          <a:p>
            <a:r>
              <a:rPr lang="ru-RU" b="1" dirty="0" smtClean="0"/>
              <a:t>Молодняк                              бабка</a:t>
            </a:r>
          </a:p>
          <a:p>
            <a:r>
              <a:rPr lang="ru-RU" b="1" dirty="0" smtClean="0"/>
              <a:t>Лактация                               жмых</a:t>
            </a:r>
          </a:p>
          <a:p>
            <a:r>
              <a:rPr lang="ru-RU" b="1" dirty="0" smtClean="0"/>
              <a:t>Фаза </a:t>
            </a:r>
            <a:r>
              <a:rPr lang="ru-RU" b="1" dirty="0" err="1" smtClean="0"/>
              <a:t>бутонизации</a:t>
            </a:r>
            <a:r>
              <a:rPr lang="ru-RU" b="1" dirty="0" smtClean="0"/>
              <a:t>            обрат</a:t>
            </a:r>
          </a:p>
          <a:p>
            <a:r>
              <a:rPr lang="ru-RU" b="1" dirty="0" smtClean="0"/>
              <a:t>мастит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5480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Пословицы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У коровы молоко на языке</a:t>
            </a:r>
          </a:p>
          <a:p>
            <a:endParaRPr lang="ru-RU" sz="4000" b="1" dirty="0">
              <a:solidFill>
                <a:srgbClr val="FF0000"/>
              </a:solidFill>
            </a:endParaRPr>
          </a:p>
          <a:p>
            <a:r>
              <a:rPr lang="ru-RU" sz="4000" b="1" dirty="0" smtClean="0">
                <a:solidFill>
                  <a:srgbClr val="FF0000"/>
                </a:solidFill>
              </a:rPr>
              <a:t>Хорошо кормить скот-дорого, Кормить плохо-разорение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31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Игра «Внешний вид и запах»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00B050"/>
                </a:solidFill>
              </a:rPr>
              <a:t>Группы кормов для коров: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     1. Зеленые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     2.Грубые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     3.Сочные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     4.Концентрированные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     5.Корма животного происхождения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56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Игра «подумай-отвечай»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Зеленый светофор-правильно</a:t>
            </a:r>
          </a:p>
          <a:p>
            <a:endParaRPr lang="ru-RU" sz="4000" b="1" dirty="0">
              <a:solidFill>
                <a:srgbClr val="00B050"/>
              </a:solidFill>
            </a:endParaRPr>
          </a:p>
          <a:p>
            <a:r>
              <a:rPr lang="ru-RU" sz="4000" b="1" dirty="0" smtClean="0">
                <a:solidFill>
                  <a:srgbClr val="FF0000"/>
                </a:solidFill>
              </a:rPr>
              <a:t>Красный светофор-не правильно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11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Соотнеси слова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          </a:t>
            </a:r>
            <a:r>
              <a:rPr lang="ru-RU" b="1" dirty="0" smtClean="0"/>
              <a:t>Опорные слова</a:t>
            </a:r>
          </a:p>
          <a:p>
            <a:pPr marL="0" indent="0">
              <a:buNone/>
            </a:pPr>
            <a:r>
              <a:rPr lang="ru-RU" b="1" dirty="0" smtClean="0"/>
              <a:t>        </a:t>
            </a:r>
            <a:r>
              <a:rPr lang="ru-RU" b="1" dirty="0" smtClean="0">
                <a:solidFill>
                  <a:srgbClr val="FF0000"/>
                </a:solidFill>
              </a:rPr>
              <a:t>корова  </a:t>
            </a:r>
            <a:r>
              <a:rPr lang="ru-RU" b="1" dirty="0" smtClean="0"/>
              <a:t>                                   </a:t>
            </a:r>
            <a:r>
              <a:rPr lang="ru-RU" b="1" dirty="0" smtClean="0">
                <a:solidFill>
                  <a:srgbClr val="0070C0"/>
                </a:solidFill>
              </a:rPr>
              <a:t>теленок</a:t>
            </a:r>
          </a:p>
          <a:p>
            <a:pPr marL="0" indent="0">
              <a:buNone/>
            </a:pPr>
            <a:endParaRPr lang="ru-RU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b="1" dirty="0" smtClean="0"/>
              <a:t>Отел, раздой, доильный  аппарат, ,пастбище ,бабка, стойло, массаж, клетка, сосковая поилка,    профилакторий, станок групповой,</a:t>
            </a:r>
          </a:p>
          <a:p>
            <a:pPr marL="0" indent="0">
              <a:buNone/>
            </a:pPr>
            <a:r>
              <a:rPr lang="ru-RU" b="1" dirty="0" smtClean="0"/>
              <a:t>                   вымя, первотелка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1455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00000"/>
      </a:hlink>
      <a:folHlink>
        <a:srgbClr val="FAC08F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258</Words>
  <Application>Microsoft Office PowerPoint</Application>
  <PresentationFormat>Экран (4:3)</PresentationFormat>
  <Paragraphs>61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Божественное животное    -   «  В коровах наша сила, в коровах наша потребность, в коровах наша пища, в коровах наша одежда, в коровах наша победа»</vt:lpstr>
      <vt:lpstr>Рисунки</vt:lpstr>
      <vt:lpstr>Установи последовательность</vt:lpstr>
      <vt:lpstr>Термины</vt:lpstr>
      <vt:lpstr>Пословицы</vt:lpstr>
      <vt:lpstr>Игра «Внешний вид и запах»</vt:lpstr>
      <vt:lpstr>Игра «подумай-отвечай»</vt:lpstr>
      <vt:lpstr>Соотнеси слова</vt:lpstr>
      <vt:lpstr>Графические схемы</vt:lpstr>
      <vt:lpstr>Закончите цепочку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User</cp:lastModifiedBy>
  <cp:revision>37</cp:revision>
  <dcterms:created xsi:type="dcterms:W3CDTF">2013-08-18T07:43:00Z</dcterms:created>
  <dcterms:modified xsi:type="dcterms:W3CDTF">2017-03-17T16:28:49Z</dcterms:modified>
</cp:coreProperties>
</file>