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06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14356"/>
            <a:ext cx="7553348" cy="5857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Родительское собрание 1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 Мы на год стали взрослее»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21431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05990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928688"/>
            <a:ext cx="7092949" cy="53197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pasibo-za-vnimanie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22" y="214290"/>
            <a:ext cx="8029634" cy="63579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Повестка группового родительского собрания.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4786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1.Особенности реализации рабочей программы группы.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2.Особенности оказания логопедической и психологической помощи воспитанникам в МБДОУ.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3.Организация детского питания в МБДОУ.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4.О правилах внутреннего распорядка воспитанников в МБДОУ.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5.О проведении дополнительных мероприятий по профилактике заболеваний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инфекции в сезон 2020 г.О профилактике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простудных  заболеваний , ОРВИ, гриппа в осенне-зимний период.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6.О создании безопасных условий в МБДОУ.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7.О безопасности дорожного движения с участием несовершеннолетних  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8.О сотрудничестве МБДОУ и семьи при организации образовательного процесса в группе.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9.Разное (вопросы).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Обязательная часть  </a:t>
            </a:r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Часть формируемая участниками образовательного процесса</a:t>
            </a:r>
          </a:p>
          <a:p>
            <a:endParaRPr lang="ru-RU" sz="1400" dirty="0"/>
          </a:p>
        </p:txBody>
      </p:sp>
      <p:pic>
        <p:nvPicPr>
          <p:cNvPr id="5" name="Рисунок 4" descr="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214554"/>
            <a:ext cx="1285884" cy="1643074"/>
          </a:xfrm>
          <a:prstGeom prst="rect">
            <a:avLst/>
          </a:prstGeom>
        </p:spPr>
      </p:pic>
      <p:pic>
        <p:nvPicPr>
          <p:cNvPr id="6" name="Рисунок 5" descr="oblozh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3116"/>
            <a:ext cx="1428760" cy="1785950"/>
          </a:xfrm>
          <a:prstGeom prst="rect">
            <a:avLst/>
          </a:prstGeom>
        </p:spPr>
      </p:pic>
      <p:pic>
        <p:nvPicPr>
          <p:cNvPr id="7" name="Рисунок 6" descr="istoki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857628"/>
            <a:ext cx="1554475" cy="2285992"/>
          </a:xfrm>
          <a:prstGeom prst="rect">
            <a:avLst/>
          </a:prstGeom>
        </p:spPr>
      </p:pic>
      <p:pic>
        <p:nvPicPr>
          <p:cNvPr id="8" name="Рисунок 7" descr="10201357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285992"/>
            <a:ext cx="2571768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Дополнительные занятия  «Веселые ступеньки».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428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–спортивной  направленности 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Ф.И.О. педагога: Осина Жанна Дмитриевна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Цель: Сформировать у детей стойкий интерес к спорту, прививать навыки по выполнению элементов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степплатформах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Задачи: 1.Развивать двигательные способности детей и физические качества.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2.Формировать навыки правильной осанки, развивать мышечную систему через упражнения.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3.Формировать умения ритмически согласованно выполнять простые движения под музыку.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4.Воспитывать эмоционально- положительное отношение и устойчивый интерес к занятиям физической культуры и самостоятельной двигательной культурой 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 Воспитывать чувство уверенности к себе.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Количество занятий : 2 раза в неделю.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51j7pFCQwCL._SL10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428892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Оказание психологической и  логопедической помощи.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Мазелюк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Александра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Игоревна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Педагог-психолог</a:t>
            </a:r>
          </a:p>
          <a:p>
            <a:pPr algn="ctr">
              <a:buNone/>
            </a:pPr>
            <a:r>
              <a:rPr lang="ru-RU" sz="1800" dirty="0" err="1" smtClean="0"/>
              <a:t>Кардашьянова</a:t>
            </a:r>
            <a:r>
              <a:rPr lang="ru-RU" sz="1800" dirty="0" smtClean="0"/>
              <a:t> </a:t>
            </a:r>
          </a:p>
          <a:p>
            <a:pPr algn="ctr">
              <a:buNone/>
            </a:pPr>
            <a:r>
              <a:rPr lang="ru-RU" sz="1800" dirty="0" err="1" smtClean="0"/>
              <a:t>Люция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Шейхуловна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vochka-na-urokah-u-logopeda-v-logopedicheskom-kabinete-pravilno-proiznosit-zvuki-gr02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357562"/>
            <a:ext cx="2643174" cy="1762116"/>
          </a:xfrm>
          <a:prstGeom prst="rect">
            <a:avLst/>
          </a:prstGeom>
        </p:spPr>
      </p:pic>
      <p:pic>
        <p:nvPicPr>
          <p:cNvPr id="6" name="Рисунок 5" descr="kid-in-therap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309892"/>
            <a:ext cx="2643206" cy="1761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Организация детского питания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Распределение калорийности суточного рациона питания детей.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500173"/>
          <a:ext cx="7437220" cy="513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500066"/>
                <a:gridCol w="714380"/>
                <a:gridCol w="277808"/>
                <a:gridCol w="936638"/>
                <a:gridCol w="273836"/>
                <a:gridCol w="605237"/>
                <a:gridCol w="708175"/>
                <a:gridCol w="301640"/>
                <a:gridCol w="908834"/>
                <a:gridCol w="1210474"/>
              </a:tblGrid>
              <a:tr h="571505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калорийности суточного рациона питания детей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9">
                <a:tc gridSpan="2"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детей с дневным  пребыванием 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детском саду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(12 часов)</a:t>
                      </a: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Энергетическая ценность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калл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Белки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 в граммах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Жиры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( в граммах 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Углеводы </a:t>
                      </a:r>
                    </a:p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  в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граммах 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121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Завтрак-25%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2-7 лет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65.25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628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Обед-35%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18.9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91.35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4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Ужин-15%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39.15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Всего-75%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40.5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197.5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5">
                <a:tc gridSpan="11">
                  <a:txBody>
                    <a:bodyPr/>
                    <a:lstStyle/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Нормы физиологических потребностей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детей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Нормы потребности в день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Энергетическая потребность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(в день)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Жиры в</a:t>
                      </a:r>
                    </a:p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граммах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Углеводы в граммах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животных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244">
                <a:tc>
                  <a:txBody>
                    <a:bodyPr/>
                    <a:lstStyle/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2-7 лет</a:t>
                      </a:r>
                    </a:p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1350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40.5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24.3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197.5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Правила внутреннего распорядка  для воспитанников.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Учреждение работает по пятидневной  рабочей недели.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Время посещения Учреждение воспитанниками : с понедельника по пятницу с 7:00 ч до 19:00ч.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Родитель при входе в Учреждение , обязан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предьявить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пропуск вахтеру.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Воспитатель  ежедневно проводит утренний прием детей, ведет опрос о состоянии  здоровья ребенка.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5.Родители  обязаны лично передавать  и забирать воспитанника  у воспитателя.  Передавать и забирать воспитанника у воспитателя имеет право третье лицо с наличии согласия обоих родителей выраженное в письменной форме.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Родители должны  под роспись фиксировать  в журнале «Утренний фильтр»  данные о состоянии здоровья  , время прихода и ухода ребенка.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Родители должны  информировать учреждение в случае  болезни воспитанников  до 8:00ч. О выходе ребенка –сообщить  на кануне до 14:00 ч по тел  46-16-84.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В межсезонье , в дождливую погоду , ребенку необходимо принести  запасную одежду (колготки, варежки…)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9.Запрещается приносить : деньги, документы, ценные вещи, продукты питания, мягкие, мелкие игрушки, электронные приборы.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Спорные и конфликтные ситуации  необходимо разрешать в отсутствии ребенка.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Родители обязаны забрать ребенка и покинуть учреждение до 19:00 ч.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Безопасность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-1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735313"/>
            <a:ext cx="3766584" cy="2122315"/>
          </a:xfrm>
        </p:spPr>
      </p:pic>
      <p:pic>
        <p:nvPicPr>
          <p:cNvPr id="5" name="Рисунок 4" descr="IMG_20180213_10183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71612"/>
            <a:ext cx="2303858" cy="3071810"/>
          </a:xfrm>
          <a:prstGeom prst="rect">
            <a:avLst/>
          </a:prstGeom>
        </p:spPr>
      </p:pic>
      <p:pic>
        <p:nvPicPr>
          <p:cNvPr id="6" name="Рисунок 5" descr="0028-011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286256"/>
            <a:ext cx="3192779" cy="2394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Меры предосторожности о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Коронавирусе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vid_a4_obshhestvennoe_mes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71546"/>
            <a:ext cx="7572428" cy="50006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</TotalTime>
  <Words>533</Words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Родительское собрание 1   « Мы на год стали взрослее»  </vt:lpstr>
      <vt:lpstr>Повестка группового родительского собрания.</vt:lpstr>
      <vt:lpstr>Слайд 3</vt:lpstr>
      <vt:lpstr>Дополнительные занятия  «Веселые ступеньки».</vt:lpstr>
      <vt:lpstr>Оказание психологической и  логопедической помощи.</vt:lpstr>
      <vt:lpstr>Организация детского питания</vt:lpstr>
      <vt:lpstr>Правила внутреннего распорядка  для воспитанников.</vt:lpstr>
      <vt:lpstr>Безопасность </vt:lpstr>
      <vt:lpstr>Меры предосторожности о Коронавирусе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1  « Мы на год стали взрослее»</dc:title>
  <dc:creator>user</dc:creator>
  <cp:lastModifiedBy>user</cp:lastModifiedBy>
  <cp:revision>21</cp:revision>
  <dcterms:created xsi:type="dcterms:W3CDTF">2020-11-10T03:17:54Z</dcterms:created>
  <dcterms:modified xsi:type="dcterms:W3CDTF">2021-12-09T03:03:16Z</dcterms:modified>
</cp:coreProperties>
</file>